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1" r:id="rId2"/>
    <p:sldId id="265" r:id="rId3"/>
    <p:sldId id="292" r:id="rId4"/>
    <p:sldId id="261" r:id="rId5"/>
    <p:sldId id="322" r:id="rId6"/>
    <p:sldId id="316" r:id="rId7"/>
    <p:sldId id="320" r:id="rId8"/>
    <p:sldId id="323" r:id="rId9"/>
    <p:sldId id="317" r:id="rId10"/>
    <p:sldId id="31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547"/>
    <a:srgbClr val="D44822"/>
    <a:srgbClr val="F15227"/>
    <a:srgbClr val="5F0080"/>
    <a:srgbClr val="9900CC"/>
    <a:srgbClr val="7EC113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882" autoAdjust="0"/>
  </p:normalViewPr>
  <p:slideViewPr>
    <p:cSldViewPr snapToGrid="0" showGuides="1">
      <p:cViewPr varScale="1">
        <p:scale>
          <a:sx n="62" d="100"/>
          <a:sy n="62" d="100"/>
        </p:scale>
        <p:origin x="1488" y="34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231AB-E881-4C92-94AE-6BB63E0F5CA6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5A1C9-5156-4F58-BE08-83751003B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2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7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9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4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6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9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2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5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1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5A1C9-5156-4F58-BE08-83751003B0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0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p4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4" Type="http://schemas.openxmlformats.org/officeDocument/2006/relationships/video" Target="../media/media5.mp4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5908184" y="922721"/>
            <a:ext cx="3278205" cy="6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TK silver lounge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99FD6-0E7C-4AAA-8392-DB5737CA8B54}"/>
              </a:ext>
            </a:extLst>
          </p:cNvPr>
          <p:cNvSpPr txBox="1"/>
          <p:nvPr/>
        </p:nvSpPr>
        <p:spPr>
          <a:xfrm>
            <a:off x="479425" y="5739187"/>
            <a:ext cx="755335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2023.6</a:t>
            </a:r>
            <a:endParaRPr lang="en-US" altLang="ko-KR" sz="15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EB4547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479425" y="1370728"/>
            <a:ext cx="1800558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HACKERS 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5871438" y="5069003"/>
            <a:ext cx="2598788" cy="83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경북대학교 모바일공학과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20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팀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: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모공이공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정수현 배재준 김동현 오제석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EB4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65472F-D1D6-767D-5AC1-25BAE5CD61E4}"/>
              </a:ext>
            </a:extLst>
          </p:cNvPr>
          <p:cNvSpPr txBox="1"/>
          <p:nvPr/>
        </p:nvSpPr>
        <p:spPr>
          <a:xfrm>
            <a:off x="6096000" y="1695432"/>
            <a:ext cx="2784737" cy="578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노인들에게 찾기 어려웠던 정보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메세지부터 대화까지 한번에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!</a:t>
            </a:r>
          </a:p>
        </p:txBody>
      </p:sp>
      <p:pic>
        <p:nvPicPr>
          <p:cNvPr id="8" name="그림 7" descr="텍스트, 스크린샷, 로고, 휴대 전화이(가) 표시된 사진&#10;&#10;자동 생성된 설명">
            <a:extLst>
              <a:ext uri="{FF2B5EF4-FFF2-40B4-BE49-F238E27FC236}">
                <a16:creationId xmlns:a16="http://schemas.microsoft.com/office/drawing/2014/main" id="{3B173BA5-BE43-651C-82BF-DC3541294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326" y="222420"/>
            <a:ext cx="9797143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2303CB-3441-A71D-B616-25DA5FF2F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79" y="1765234"/>
            <a:ext cx="2172837" cy="42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0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89964"/>
            <a:ext cx="12192000" cy="2506672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전자제품, 전자 기기, 정보기기, 스테레오이(가) 표시된 사진&#10;&#10;자동 생성된 설명">
            <a:extLst>
              <a:ext uri="{FF2B5EF4-FFF2-40B4-BE49-F238E27FC236}">
                <a16:creationId xmlns:a16="http://schemas.microsoft.com/office/drawing/2014/main" id="{E33545B6-DDC3-9802-CDB4-D9FBD0E88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11" y="833292"/>
            <a:ext cx="8238529" cy="5766970"/>
          </a:xfrm>
          <a:prstGeom prst="rect">
            <a:avLst/>
          </a:prstGeom>
        </p:spPr>
      </p:pic>
      <p:pic>
        <p:nvPicPr>
          <p:cNvPr id="34" name="그림 33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FF360F3E-F210-767A-6982-93B5A966D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504" y="748756"/>
            <a:ext cx="8487739" cy="593604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9E7904-99B0-CE23-EFB0-813EA3A3A6D2}"/>
              </a:ext>
            </a:extLst>
          </p:cNvPr>
          <p:cNvSpPr txBox="1"/>
          <p:nvPr/>
        </p:nvSpPr>
        <p:spPr>
          <a:xfrm>
            <a:off x="197607" y="330323"/>
            <a:ext cx="2944396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#3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대화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동영상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pic>
        <p:nvPicPr>
          <p:cNvPr id="2" name="sl_talk_list">
            <a:hlinkClick r:id="" action="ppaction://media"/>
            <a:extLst>
              <a:ext uri="{FF2B5EF4-FFF2-40B4-BE49-F238E27FC236}">
                <a16:creationId xmlns:a16="http://schemas.microsoft.com/office/drawing/2014/main" id="{88E70072-3687-A3F2-50B5-FC859EE28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1642" y="1616832"/>
            <a:ext cx="1959147" cy="4197651"/>
          </a:xfrm>
          <a:prstGeom prst="rect">
            <a:avLst/>
          </a:prstGeom>
        </p:spPr>
      </p:pic>
      <p:pic>
        <p:nvPicPr>
          <p:cNvPr id="3" name="sl_talk">
            <a:hlinkClick r:id="" action="ppaction://media"/>
            <a:extLst>
              <a:ext uri="{FF2B5EF4-FFF2-40B4-BE49-F238E27FC236}">
                <a16:creationId xmlns:a16="http://schemas.microsoft.com/office/drawing/2014/main" id="{E3AE961D-EEDC-49F5-7666-73DC261015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33244" y="1656234"/>
            <a:ext cx="1959146" cy="419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288D0-E51C-E71C-B417-6310BABB3F3B}"/>
              </a:ext>
            </a:extLst>
          </p:cNvPr>
          <p:cNvSpPr txBox="1"/>
          <p:nvPr/>
        </p:nvSpPr>
        <p:spPr>
          <a:xfrm>
            <a:off x="1989448" y="6028105"/>
            <a:ext cx="2973833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8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명의 다른 사람과의 대화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A5729-45D6-60D3-E56A-3864DB05B212}"/>
              </a:ext>
            </a:extLst>
          </p:cNvPr>
          <p:cNvSpPr txBox="1"/>
          <p:nvPr/>
        </p:nvSpPr>
        <p:spPr>
          <a:xfrm>
            <a:off x="6735850" y="6018949"/>
            <a:ext cx="2973833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대화 영상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90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715784B-C204-5E84-10CC-ED17F7DA1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57" y="49501"/>
            <a:ext cx="978408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49666D-B32F-BE70-D0BE-DFB4374307B1}"/>
              </a:ext>
            </a:extLst>
          </p:cNvPr>
          <p:cNvSpPr txBox="1"/>
          <p:nvPr/>
        </p:nvSpPr>
        <p:spPr>
          <a:xfrm>
            <a:off x="7621054" y="2576588"/>
            <a:ext cx="334578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SPLASH SCREEN</a:t>
            </a:r>
            <a:r>
              <a:rPr lang="en-US" altLang="ko-KR" sz="2500" b="1" dirty="0"/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/>
              <a:t>앱을 구동할 때 보여주는 시작화면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D5A80EB-C1C7-F6F1-636C-41001D80AB40}"/>
              </a:ext>
            </a:extLst>
          </p:cNvPr>
          <p:cNvSpPr/>
          <p:nvPr/>
        </p:nvSpPr>
        <p:spPr>
          <a:xfrm>
            <a:off x="4850962" y="887732"/>
            <a:ext cx="2490076" cy="5082536"/>
          </a:xfrm>
          <a:custGeom>
            <a:avLst/>
            <a:gdLst>
              <a:gd name="connsiteX0" fmla="*/ 400493 w 2490076"/>
              <a:gd name="connsiteY0" fmla="*/ 57181 h 5082536"/>
              <a:gd name="connsiteX1" fmla="*/ 96695 w 2490076"/>
              <a:gd name="connsiteY1" fmla="*/ 360979 h 5082536"/>
              <a:gd name="connsiteX2" fmla="*/ 96695 w 2490076"/>
              <a:gd name="connsiteY2" fmla="*/ 4679736 h 5082536"/>
              <a:gd name="connsiteX3" fmla="*/ 400493 w 2490076"/>
              <a:gd name="connsiteY3" fmla="*/ 4983534 h 5082536"/>
              <a:gd name="connsiteX4" fmla="*/ 2089697 w 2490076"/>
              <a:gd name="connsiteY4" fmla="*/ 4983534 h 5082536"/>
              <a:gd name="connsiteX5" fmla="*/ 2393495 w 2490076"/>
              <a:gd name="connsiteY5" fmla="*/ 4679736 h 5082536"/>
              <a:gd name="connsiteX6" fmla="*/ 2393495 w 2490076"/>
              <a:gd name="connsiteY6" fmla="*/ 360979 h 5082536"/>
              <a:gd name="connsiteX7" fmla="*/ 2089697 w 2490076"/>
              <a:gd name="connsiteY7" fmla="*/ 57181 h 5082536"/>
              <a:gd name="connsiteX8" fmla="*/ 354064 w 2490076"/>
              <a:gd name="connsiteY8" fmla="*/ 0 h 5082536"/>
              <a:gd name="connsiteX9" fmla="*/ 2136012 w 2490076"/>
              <a:gd name="connsiteY9" fmla="*/ 0 h 5082536"/>
              <a:gd name="connsiteX10" fmla="*/ 2490076 w 2490076"/>
              <a:gd name="connsiteY10" fmla="*/ 354064 h 5082536"/>
              <a:gd name="connsiteX11" fmla="*/ 2490076 w 2490076"/>
              <a:gd name="connsiteY11" fmla="*/ 4728472 h 5082536"/>
              <a:gd name="connsiteX12" fmla="*/ 2136012 w 2490076"/>
              <a:gd name="connsiteY12" fmla="*/ 5082536 h 5082536"/>
              <a:gd name="connsiteX13" fmla="*/ 354064 w 2490076"/>
              <a:gd name="connsiteY13" fmla="*/ 5082536 h 5082536"/>
              <a:gd name="connsiteX14" fmla="*/ 0 w 2490076"/>
              <a:gd name="connsiteY14" fmla="*/ 4728472 h 5082536"/>
              <a:gd name="connsiteX15" fmla="*/ 0 w 2490076"/>
              <a:gd name="connsiteY15" fmla="*/ 354064 h 5082536"/>
              <a:gd name="connsiteX16" fmla="*/ 354064 w 2490076"/>
              <a:gd name="connsiteY16" fmla="*/ 0 h 508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90076" h="5082536">
                <a:moveTo>
                  <a:pt x="400493" y="57181"/>
                </a:moveTo>
                <a:cubicBezTo>
                  <a:pt x="232710" y="57181"/>
                  <a:pt x="96695" y="193196"/>
                  <a:pt x="96695" y="360979"/>
                </a:cubicBezTo>
                <a:lnTo>
                  <a:pt x="96695" y="4679736"/>
                </a:lnTo>
                <a:cubicBezTo>
                  <a:pt x="96695" y="4847519"/>
                  <a:pt x="232710" y="4983534"/>
                  <a:pt x="400493" y="4983534"/>
                </a:cubicBezTo>
                <a:lnTo>
                  <a:pt x="2089697" y="4983534"/>
                </a:lnTo>
                <a:cubicBezTo>
                  <a:pt x="2257480" y="4983534"/>
                  <a:pt x="2393495" y="4847519"/>
                  <a:pt x="2393495" y="4679736"/>
                </a:cubicBezTo>
                <a:lnTo>
                  <a:pt x="2393495" y="360979"/>
                </a:lnTo>
                <a:cubicBezTo>
                  <a:pt x="2393495" y="193196"/>
                  <a:pt x="2257480" y="57181"/>
                  <a:pt x="2089697" y="57181"/>
                </a:cubicBezTo>
                <a:close/>
                <a:moveTo>
                  <a:pt x="354064" y="0"/>
                </a:moveTo>
                <a:lnTo>
                  <a:pt x="2136012" y="0"/>
                </a:lnTo>
                <a:cubicBezTo>
                  <a:pt x="2331556" y="0"/>
                  <a:pt x="2490076" y="158520"/>
                  <a:pt x="2490076" y="354064"/>
                </a:cubicBezTo>
                <a:lnTo>
                  <a:pt x="2490076" y="4728472"/>
                </a:lnTo>
                <a:cubicBezTo>
                  <a:pt x="2490076" y="4924016"/>
                  <a:pt x="2331556" y="5082536"/>
                  <a:pt x="2136012" y="5082536"/>
                </a:cubicBezTo>
                <a:lnTo>
                  <a:pt x="354064" y="5082536"/>
                </a:lnTo>
                <a:cubicBezTo>
                  <a:pt x="158520" y="5082536"/>
                  <a:pt x="0" y="4924016"/>
                  <a:pt x="0" y="4728472"/>
                </a:cubicBezTo>
                <a:lnTo>
                  <a:pt x="0" y="354064"/>
                </a:lnTo>
                <a:cubicBezTo>
                  <a:pt x="0" y="158520"/>
                  <a:pt x="158520" y="0"/>
                  <a:pt x="354064" y="0"/>
                </a:cubicBezTo>
                <a:close/>
              </a:path>
            </a:pathLst>
          </a:custGeom>
          <a:solidFill>
            <a:srgbClr val="50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sl_splash">
            <a:hlinkClick r:id="" action="ppaction://media"/>
            <a:extLst>
              <a:ext uri="{FF2B5EF4-FFF2-40B4-BE49-F238E27FC236}">
                <a16:creationId xmlns:a16="http://schemas.microsoft.com/office/drawing/2014/main" id="{2E1E8814-F3C5-0AE2-0498-C0BFAC66BB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3218" y="1028473"/>
            <a:ext cx="2285558" cy="490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21D67-E867-4E20-C231-A148026F4FE6}"/>
              </a:ext>
            </a:extLst>
          </p:cNvPr>
          <p:cNvSpPr txBox="1"/>
          <p:nvPr/>
        </p:nvSpPr>
        <p:spPr>
          <a:xfrm>
            <a:off x="698079" y="1834539"/>
            <a:ext cx="3803605" cy="1064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대구 경북 어르신들의</a:t>
            </a:r>
            <a:b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정보화를 돕는 일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FF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6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448472" y="1306751"/>
            <a:ext cx="3721083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#1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기록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(daily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report)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98572" y="2038170"/>
            <a:ext cx="1794081" cy="659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누구에게나 소중한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개인의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일상을 기록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98572" y="3877040"/>
            <a:ext cx="1031051" cy="695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글쓰기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SQLite</a:t>
            </a:r>
          </a:p>
        </p:txBody>
      </p:sp>
      <p:pic>
        <p:nvPicPr>
          <p:cNvPr id="3" name="그림 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65C39390-F490-56DB-A555-B69A3375D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332" y="11366"/>
            <a:ext cx="9797143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2C99C4-ACFF-23FE-57DD-FE7E147D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47" y="1108001"/>
            <a:ext cx="2236385" cy="46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89964"/>
            <a:ext cx="12192000" cy="2506672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08394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</a:t>
            </a:r>
            <a:r>
              <a:rPr lang="en-US" altLang="ko-KR" sz="2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5CA04-0E13-4897-BA83-005ABEAAD9C1}"/>
              </a:ext>
            </a:extLst>
          </p:cNvPr>
          <p:cNvSpPr txBox="1"/>
          <p:nvPr/>
        </p:nvSpPr>
        <p:spPr>
          <a:xfrm>
            <a:off x="554718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</a:t>
            </a:r>
            <a:r>
              <a:rPr lang="en-US" altLang="ko-KR" sz="2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B0022A-0360-42B3-9B4D-4EBBCCD10CC9}"/>
              </a:ext>
            </a:extLst>
          </p:cNvPr>
          <p:cNvSpPr txBox="1"/>
          <p:nvPr/>
        </p:nvSpPr>
        <p:spPr>
          <a:xfrm>
            <a:off x="901042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step</a:t>
            </a: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전자제품, 전자 기기, 정보기기, 스테레오이(가) 표시된 사진&#10;&#10;자동 생성된 설명">
            <a:extLst>
              <a:ext uri="{FF2B5EF4-FFF2-40B4-BE49-F238E27FC236}">
                <a16:creationId xmlns:a16="http://schemas.microsoft.com/office/drawing/2014/main" id="{E33545B6-DDC3-9802-CDB4-D9FBD0E8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74" y="184992"/>
            <a:ext cx="8238529" cy="5766970"/>
          </a:xfrm>
          <a:prstGeom prst="rect">
            <a:avLst/>
          </a:prstGeom>
        </p:spPr>
      </p:pic>
      <p:pic>
        <p:nvPicPr>
          <p:cNvPr id="28" name="그림 27" descr="텍스트, 스크린샷, 휴대 전화, 디자인이(가) 표시된 사진&#10;&#10;자동 생성된 설명">
            <a:extLst>
              <a:ext uri="{FF2B5EF4-FFF2-40B4-BE49-F238E27FC236}">
                <a16:creationId xmlns:a16="http://schemas.microsoft.com/office/drawing/2014/main" id="{3F2E520C-CEDB-C248-91B8-0034FA433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112" y="174255"/>
            <a:ext cx="8487739" cy="5941417"/>
          </a:xfrm>
          <a:prstGeom prst="rect">
            <a:avLst/>
          </a:prstGeom>
        </p:spPr>
      </p:pic>
      <p:pic>
        <p:nvPicPr>
          <p:cNvPr id="34" name="그림 33" descr="텍스트, 스크린샷, 휴대 전화, 번호이(가) 표시된 사진&#10;&#10;자동 생성된 설명">
            <a:extLst>
              <a:ext uri="{FF2B5EF4-FFF2-40B4-BE49-F238E27FC236}">
                <a16:creationId xmlns:a16="http://schemas.microsoft.com/office/drawing/2014/main" id="{FF360F3E-F210-767A-6982-93B5A966D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29" y="166374"/>
            <a:ext cx="8487739" cy="593604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9E7904-99B0-CE23-EFB0-813EA3A3A6D2}"/>
              </a:ext>
            </a:extLst>
          </p:cNvPr>
          <p:cNvSpPr txBox="1"/>
          <p:nvPr/>
        </p:nvSpPr>
        <p:spPr>
          <a:xfrm>
            <a:off x="197607" y="330323"/>
            <a:ext cx="1483098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#1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기록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590D6-5427-0034-88FF-8D2E803DB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963" y="1146381"/>
            <a:ext cx="1981715" cy="4102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BEC1CA-55FA-ACFB-7E0C-B19534695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745" y="1146381"/>
            <a:ext cx="1993771" cy="4127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C98DF2-1DFB-8CF5-C64E-DBBB0440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8190" y="1146381"/>
            <a:ext cx="1914753" cy="39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89964"/>
            <a:ext cx="12192000" cy="2506672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전자제품, 전자 기기, 정보기기, 스테레오이(가) 표시된 사진&#10;&#10;자동 생성된 설명">
            <a:extLst>
              <a:ext uri="{FF2B5EF4-FFF2-40B4-BE49-F238E27FC236}">
                <a16:creationId xmlns:a16="http://schemas.microsoft.com/office/drawing/2014/main" id="{E33545B6-DDC3-9802-CDB4-D9FBD0E88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31" y="545515"/>
            <a:ext cx="8238529" cy="5766970"/>
          </a:xfrm>
          <a:prstGeom prst="rect">
            <a:avLst/>
          </a:prstGeom>
        </p:spPr>
      </p:pic>
      <p:pic>
        <p:nvPicPr>
          <p:cNvPr id="2" name="sl_기록">
            <a:hlinkClick r:id="" action="ppaction://media"/>
            <a:extLst>
              <a:ext uri="{FF2B5EF4-FFF2-40B4-BE49-F238E27FC236}">
                <a16:creationId xmlns:a16="http://schemas.microsoft.com/office/drawing/2014/main" id="{E0276913-D25A-831A-A070-4A924235C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1966" y="1370035"/>
            <a:ext cx="1920748" cy="4117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60F47-CECA-425C-2E00-387C2B38EF0D}"/>
              </a:ext>
            </a:extLst>
          </p:cNvPr>
          <p:cNvSpPr txBox="1"/>
          <p:nvPr/>
        </p:nvSpPr>
        <p:spPr>
          <a:xfrm>
            <a:off x="197607" y="330323"/>
            <a:ext cx="2944396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#1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기록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동영상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4B08A-2B4C-ADDD-00BD-05664CE98488}"/>
              </a:ext>
            </a:extLst>
          </p:cNvPr>
          <p:cNvSpPr txBox="1"/>
          <p:nvPr/>
        </p:nvSpPr>
        <p:spPr>
          <a:xfrm>
            <a:off x="4609082" y="5801822"/>
            <a:ext cx="2973833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오늘의 기록을 포스팅하는 영상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7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277747" y="1485389"/>
            <a:ext cx="3512500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#2 </a:t>
            </a:r>
            <a:r>
              <a:rPr lang="ko-KR" altLang="en-US" sz="3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메세지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(message)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277747" y="2141318"/>
            <a:ext cx="2909771" cy="659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원하는 정보를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인공지능과의 메시지로 얻어내기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385274" y="3981812"/>
            <a:ext cx="1710725" cy="695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AI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채팅 기능 구현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pic>
        <p:nvPicPr>
          <p:cNvPr id="3" name="그림 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65C39390-F490-56DB-A555-B69A3375D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6970" y="98853"/>
            <a:ext cx="9797143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29359A-C66E-3E8A-BEC9-EB8599CBB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949" y="1235674"/>
            <a:ext cx="2211303" cy="45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1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89964"/>
            <a:ext cx="12192000" cy="2506672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전자제품, 전자 기기, 정보기기, 스테레오이(가) 표시된 사진&#10;&#10;자동 생성된 설명">
            <a:extLst>
              <a:ext uri="{FF2B5EF4-FFF2-40B4-BE49-F238E27FC236}">
                <a16:creationId xmlns:a16="http://schemas.microsoft.com/office/drawing/2014/main" id="{E33545B6-DDC3-9802-CDB4-D9FBD0E8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71" y="482218"/>
            <a:ext cx="8238529" cy="5766970"/>
          </a:xfrm>
          <a:prstGeom prst="rect">
            <a:avLst/>
          </a:prstGeom>
        </p:spPr>
      </p:pic>
      <p:pic>
        <p:nvPicPr>
          <p:cNvPr id="28" name="그림 27" descr="텍스트, 스크린샷, 휴대 전화, 디자인이(가) 표시된 사진&#10;&#10;자동 생성된 설명">
            <a:extLst>
              <a:ext uri="{FF2B5EF4-FFF2-40B4-BE49-F238E27FC236}">
                <a16:creationId xmlns:a16="http://schemas.microsoft.com/office/drawing/2014/main" id="{3F2E520C-CEDB-C248-91B8-0034FA433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09" y="434365"/>
            <a:ext cx="8487739" cy="59414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9E7904-99B0-CE23-EFB0-813EA3A3A6D2}"/>
              </a:ext>
            </a:extLst>
          </p:cNvPr>
          <p:cNvSpPr txBox="1"/>
          <p:nvPr/>
        </p:nvSpPr>
        <p:spPr>
          <a:xfrm>
            <a:off x="197607" y="330323"/>
            <a:ext cx="1857560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#2 </a:t>
            </a:r>
            <a:r>
              <a:rPr lang="ko-KR" altLang="en-US" sz="3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메세지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E11A0-3510-5BFB-2F99-4997A3E89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969" y="1372781"/>
            <a:ext cx="1982782" cy="411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DBDF6-17C9-3384-28F7-CCD3DF936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754" y="1481296"/>
            <a:ext cx="1877305" cy="38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9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89964"/>
            <a:ext cx="12192000" cy="2506672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전자제품, 전자 기기, 정보기기, 스테레오이(가) 표시된 사진&#10;&#10;자동 생성된 설명">
            <a:extLst>
              <a:ext uri="{FF2B5EF4-FFF2-40B4-BE49-F238E27FC236}">
                <a16:creationId xmlns:a16="http://schemas.microsoft.com/office/drawing/2014/main" id="{E33545B6-DDC3-9802-CDB4-D9FBD0E88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31" y="545515"/>
            <a:ext cx="8238529" cy="576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60F47-CECA-425C-2E00-387C2B38EF0D}"/>
              </a:ext>
            </a:extLst>
          </p:cNvPr>
          <p:cNvSpPr txBox="1"/>
          <p:nvPr/>
        </p:nvSpPr>
        <p:spPr>
          <a:xfrm>
            <a:off x="197607" y="330323"/>
            <a:ext cx="3318857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#2 </a:t>
            </a:r>
            <a:r>
              <a:rPr lang="ko-KR" altLang="en-US" sz="3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메세지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동영상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pic>
        <p:nvPicPr>
          <p:cNvPr id="3" name="sl_message">
            <a:hlinkClick r:id="" action="ppaction://media"/>
            <a:extLst>
              <a:ext uri="{FF2B5EF4-FFF2-40B4-BE49-F238E27FC236}">
                <a16:creationId xmlns:a16="http://schemas.microsoft.com/office/drawing/2014/main" id="{26EDA60C-C886-C7ED-95C4-43B0AA736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6584" y="1356049"/>
            <a:ext cx="1934821" cy="4148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E92CD-6E5D-3A7E-C664-79954843DEEE}"/>
              </a:ext>
            </a:extLst>
          </p:cNvPr>
          <p:cNvSpPr txBox="1"/>
          <p:nvPr/>
        </p:nvSpPr>
        <p:spPr>
          <a:xfrm>
            <a:off x="4427077" y="5765455"/>
            <a:ext cx="2973833" cy="3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AI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와 대화하는 영상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EB4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65C39390-F490-56DB-A555-B69A3375D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332" y="-1"/>
            <a:ext cx="9797143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9255" y="1344485"/>
            <a:ext cx="2277547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#3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대화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EB4547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(talk)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69255" y="1944609"/>
            <a:ext cx="2723823" cy="659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원하는 정보를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인공지능과의 대화로 얻어내기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69255" y="3895315"/>
            <a:ext cx="2463751" cy="1049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OPEN AI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AZURE SPEECH SERVICE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STT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&amp;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TTS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B6636-91E9-D638-DA57-CB3F72D6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576" y="1059975"/>
            <a:ext cx="2279327" cy="47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9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143</Words>
  <Application>Microsoft Office PowerPoint</Application>
  <PresentationFormat>와이드스크린</PresentationFormat>
  <Paragraphs>47</Paragraphs>
  <Slides>10</Slides>
  <Notes>10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G마켓 산스 Bold</vt:lpstr>
      <vt:lpstr>G마켓 산스 Light</vt:lpstr>
      <vt:lpstr>G마켓 산스 Medium</vt:lpstr>
      <vt:lpstr>KoPubWorld돋움체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오제석</cp:lastModifiedBy>
  <cp:revision>22</cp:revision>
  <dcterms:created xsi:type="dcterms:W3CDTF">2021-10-08T07:41:36Z</dcterms:created>
  <dcterms:modified xsi:type="dcterms:W3CDTF">2023-06-22T21:50:54Z</dcterms:modified>
</cp:coreProperties>
</file>